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9" r:id="rId2"/>
    <p:sldId id="279" r:id="rId3"/>
    <p:sldId id="272" r:id="rId4"/>
    <p:sldId id="273" r:id="rId5"/>
    <p:sldId id="274" r:id="rId6"/>
    <p:sldId id="276" r:id="rId7"/>
    <p:sldId id="282" r:id="rId8"/>
    <p:sldId id="280" r:id="rId9"/>
    <p:sldId id="281" r:id="rId10"/>
    <p:sldId id="283" r:id="rId11"/>
    <p:sldId id="285" r:id="rId12"/>
    <p:sldId id="286" r:id="rId13"/>
    <p:sldId id="275" r:id="rId14"/>
    <p:sldId id="284" r:id="rId15"/>
    <p:sldId id="277" r:id="rId16"/>
    <p:sldId id="278" r:id="rId17"/>
  </p:sldIdLst>
  <p:sldSz cx="12192000" cy="6858000"/>
  <p:notesSz cx="6858000" cy="9144000"/>
  <p:embeddedFontLst>
    <p:embeddedFont>
      <p:font typeface="나눔바른고딕" panose="020B0600000101010101" charset="-127"/>
      <p:regular r:id="rId18"/>
      <p:bold r:id="rId19"/>
    </p:embeddedFont>
    <p:embeddedFont>
      <p:font typeface="맑은 고딕" panose="020B0503020000020004" pitchFamily="50" charset="-127"/>
      <p:regular r:id="rId20"/>
      <p:bold r:id="rId21"/>
    </p:embeddedFont>
    <p:embeddedFont>
      <p:font typeface="배달의민족 도현" panose="020B0600000101010101" pitchFamily="50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D2CF"/>
    <a:srgbClr val="EF7E75"/>
    <a:srgbClr val="F5ECE7"/>
    <a:srgbClr val="DBA931"/>
    <a:srgbClr val="D0804B"/>
    <a:srgbClr val="84AE71"/>
    <a:srgbClr val="FBF9F7"/>
    <a:srgbClr val="F9F4F1"/>
    <a:srgbClr val="F7F1ED"/>
    <a:srgbClr val="FEF5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62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hdphoto1.wdp>
</file>

<file path=ppt/media/hdphoto2.wdp>
</file>

<file path=ppt/media/hdphoto3.wdp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eg>
</file>

<file path=ppt/media/image18.JPG>
</file>

<file path=ppt/media/image19.jpeg>
</file>

<file path=ppt/media/image2.jpg>
</file>

<file path=ppt/media/image20.jpeg>
</file>

<file path=ppt/media/image21.jpe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jpg>
</file>

<file path=ppt/media/image5.jp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0E15-CF8D-4BD0-BA1A-F7DE6A6C0B88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12773-F50C-4A76-9228-DD41953D60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968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0E15-CF8D-4BD0-BA1A-F7DE6A6C0B88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12773-F50C-4A76-9228-DD41953D60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359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0E15-CF8D-4BD0-BA1A-F7DE6A6C0B88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12773-F50C-4A76-9228-DD41953D60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4317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2241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1179288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27381" y="1316766"/>
            <a:ext cx="11329259" cy="61419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6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541173" y="2218994"/>
            <a:ext cx="11329259" cy="3994316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867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6365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0E15-CF8D-4BD0-BA1A-F7DE6A6C0B88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12773-F50C-4A76-9228-DD41953D60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9168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0E15-CF8D-4BD0-BA1A-F7DE6A6C0B88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12773-F50C-4A76-9228-DD41953D60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825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0E15-CF8D-4BD0-BA1A-F7DE6A6C0B88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12773-F50C-4A76-9228-DD41953D60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9609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19"/>
            <a:ext cx="12192000" cy="684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376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19"/>
            <a:ext cx="12192000" cy="684756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19844" y="33252"/>
            <a:ext cx="10515600" cy="1026304"/>
          </a:xfrm>
        </p:spPr>
        <p:txBody>
          <a:bodyPr>
            <a:normAutofit/>
          </a:bodyPr>
          <a:lstStyle>
            <a:lvl1pPr marL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3600" b="1" kern="1200" spc="-12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1D1D1B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0E15-CF8D-4BD0-BA1A-F7DE6A6C0B88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12773-F50C-4A76-9228-DD41953D60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7881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0E15-CF8D-4BD0-BA1A-F7DE6A6C0B88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12773-F50C-4A76-9228-DD41953D60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203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987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80E15-CF8D-4BD0-BA1A-F7DE6A6C0B88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12773-F50C-4A76-9228-DD41953D60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193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80E15-CF8D-4BD0-BA1A-F7DE6A6C0B88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12773-F50C-4A76-9228-DD41953D60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144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8.png"/><Relationship Id="rId5" Type="http://schemas.microsoft.com/office/2007/relationships/hdphoto" Target="../media/hdphoto3.wdp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54.173.3.47:8000/" TargetMode="External"/><Relationship Id="rId2" Type="http://schemas.openxmlformats.org/officeDocument/2006/relationships/hyperlink" Target="https://github.com/vltm100/Booking.git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Relationship Id="rId9" Type="http://schemas.openxmlformats.org/officeDocument/2006/relationships/image" Target="../media/image1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JP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0" y="5275468"/>
            <a:ext cx="12192000" cy="1015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클라우드 컴퓨팅 최종 프로젝트</a:t>
            </a:r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Arial" pitchFamily="34" charset="0"/>
            </a:endParaRPr>
          </a:p>
          <a:p>
            <a:pPr algn="ctr">
              <a:defRPr/>
            </a:pPr>
            <a:endParaRPr lang="en-US" altLang="ko-KR" sz="1333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Arial" pitchFamily="34" charset="0"/>
            </a:endParaRPr>
          </a:p>
          <a:p>
            <a:pPr algn="ctr">
              <a:defRPr/>
            </a:pPr>
            <a:endParaRPr lang="en-US" altLang="ko-KR" sz="1333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Arial" pitchFamily="34" charset="0"/>
            </a:endParaRPr>
          </a:p>
          <a:p>
            <a:pPr algn="ctr">
              <a:defRPr/>
            </a:pPr>
            <a:r>
              <a:rPr lang="en-US" altLang="ko-KR" sz="1333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2015041001 </a:t>
            </a:r>
            <a:r>
              <a:rPr lang="ko-KR" altLang="en-US" sz="1333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김정운 </a:t>
            </a:r>
            <a:r>
              <a:rPr lang="en-US" altLang="ko-KR" sz="1333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2016039034 </a:t>
            </a:r>
            <a:r>
              <a:rPr lang="ko-KR" altLang="en-US" sz="1333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전희지</a:t>
            </a:r>
            <a:r>
              <a:rPr lang="ko-KR" altLang="en-US" sz="1333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 </a:t>
            </a:r>
            <a:r>
              <a:rPr lang="en-US" altLang="ko-KR" sz="1333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2016039011 </a:t>
            </a:r>
            <a:r>
              <a:rPr lang="ko-KR" altLang="en-US" sz="1333" b="1" dirty="0"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홍주미</a:t>
            </a:r>
            <a:endParaRPr lang="en-US" altLang="ko-KR" sz="1333" b="1" dirty="0"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Arial" pitchFamily="34" charset="0"/>
            </a:endParaRPr>
          </a:p>
        </p:txBody>
      </p:sp>
      <p:sp>
        <p:nvSpPr>
          <p:cNvPr id="22" name="TextBox 1"/>
          <p:cNvSpPr txBox="1">
            <a:spLocks noChangeArrowheads="1"/>
          </p:cNvSpPr>
          <p:nvPr/>
        </p:nvSpPr>
        <p:spPr bwMode="auto">
          <a:xfrm>
            <a:off x="0" y="4497375"/>
            <a:ext cx="12192000" cy="748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4267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베스트셀러 가격 정보 웹페이지 </a:t>
            </a:r>
            <a:endParaRPr lang="en-US" altLang="ko-KR" sz="4267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과정 및 결과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A14BDED-F040-4900-BEF8-B85CE01C0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37" y="2881129"/>
            <a:ext cx="2849503" cy="1514841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CBC2F60F-961A-45E9-A4C7-DFC39CEC22D6}"/>
              </a:ext>
            </a:extLst>
          </p:cNvPr>
          <p:cNvSpPr/>
          <p:nvPr/>
        </p:nvSpPr>
        <p:spPr>
          <a:xfrm>
            <a:off x="4262386" y="3197200"/>
            <a:ext cx="1190103" cy="88269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EDB718-DFD4-41DF-BF8E-FE9682D87750}"/>
              </a:ext>
            </a:extLst>
          </p:cNvPr>
          <p:cNvSpPr txBox="1"/>
          <p:nvPr/>
        </p:nvSpPr>
        <p:spPr>
          <a:xfrm>
            <a:off x="3945742" y="4395970"/>
            <a:ext cx="1629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JSON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값을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웹에 출력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009BC83-48E6-4560-9909-E2F50415B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696" y="3618178"/>
            <a:ext cx="5665033" cy="268343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E21F0A8-F692-4472-B9E0-DF494877354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99"/>
          <a:stretch/>
        </p:blipFill>
        <p:spPr>
          <a:xfrm>
            <a:off x="6090696" y="1031285"/>
            <a:ext cx="5665033" cy="2586893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894450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과정 및 결과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8A5BAFD-035A-4FA1-8B17-FDC5E1E6F521}"/>
              </a:ext>
            </a:extLst>
          </p:cNvPr>
          <p:cNvSpPr/>
          <p:nvPr/>
        </p:nvSpPr>
        <p:spPr>
          <a:xfrm>
            <a:off x="2823099" y="2270131"/>
            <a:ext cx="7377344" cy="4210568"/>
          </a:xfrm>
          <a:prstGeom prst="rect">
            <a:avLst/>
          </a:prstGeom>
          <a:noFill/>
          <a:ln w="57150">
            <a:solidFill>
              <a:srgbClr val="F9D2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20060F-584B-466B-A5C7-6402A3ABD217}"/>
              </a:ext>
            </a:extLst>
          </p:cNvPr>
          <p:cNvSpPr txBox="1"/>
          <p:nvPr/>
        </p:nvSpPr>
        <p:spPr>
          <a:xfrm>
            <a:off x="1882067" y="1739482"/>
            <a:ext cx="2693366" cy="1200329"/>
          </a:xfrm>
          <a:prstGeom prst="rect">
            <a:avLst/>
          </a:prstGeom>
          <a:solidFill>
            <a:srgbClr val="EF7E75"/>
          </a:solidFill>
        </p:spPr>
        <p:txBody>
          <a:bodyPr wrap="none" rtlCol="0">
            <a:spAutoFit/>
          </a:bodyPr>
          <a:lstStyle/>
          <a:p>
            <a:r>
              <a:rPr lang="en-US" altLang="ko-KR" sz="7200" b="1" dirty="0"/>
              <a:t>While</a:t>
            </a:r>
            <a:endParaRPr lang="ko-KR" altLang="en-US" sz="72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8933B5-E1CD-4802-9B07-55F26F093919}"/>
              </a:ext>
            </a:extLst>
          </p:cNvPr>
          <p:cNvSpPr txBox="1"/>
          <p:nvPr/>
        </p:nvSpPr>
        <p:spPr>
          <a:xfrm>
            <a:off x="4343952" y="3170195"/>
            <a:ext cx="572017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//24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간격으로 정보 수집 후 출력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screen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 생성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하나의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screen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에서는 웹을 배포 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하나의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screen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에서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while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문과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sleep(86400)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사용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24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시간마다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크롤링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 데이터를 다시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json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변환 후 웹에 출력</a:t>
            </a:r>
          </a:p>
        </p:txBody>
      </p:sp>
    </p:spTree>
    <p:extLst>
      <p:ext uri="{BB962C8B-B14F-4D97-AF65-F5344CB8AC3E}">
        <p14:creationId xmlns:p14="http://schemas.microsoft.com/office/powerpoint/2010/main" val="724627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과정 및 결과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8A5BAFD-035A-4FA1-8B17-FDC5E1E6F521}"/>
              </a:ext>
            </a:extLst>
          </p:cNvPr>
          <p:cNvSpPr/>
          <p:nvPr/>
        </p:nvSpPr>
        <p:spPr>
          <a:xfrm>
            <a:off x="2823099" y="2270131"/>
            <a:ext cx="7377344" cy="4210568"/>
          </a:xfrm>
          <a:prstGeom prst="rect">
            <a:avLst/>
          </a:prstGeom>
          <a:noFill/>
          <a:ln w="57150">
            <a:solidFill>
              <a:srgbClr val="F9D2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20060F-584B-466B-A5C7-6402A3ABD217}"/>
              </a:ext>
            </a:extLst>
          </p:cNvPr>
          <p:cNvSpPr txBox="1"/>
          <p:nvPr/>
        </p:nvSpPr>
        <p:spPr>
          <a:xfrm>
            <a:off x="1882067" y="1739482"/>
            <a:ext cx="2693366" cy="1200329"/>
          </a:xfrm>
          <a:prstGeom prst="rect">
            <a:avLst/>
          </a:prstGeom>
          <a:solidFill>
            <a:srgbClr val="EF7E75"/>
          </a:solidFill>
        </p:spPr>
        <p:txBody>
          <a:bodyPr wrap="none" rtlCol="0">
            <a:spAutoFit/>
          </a:bodyPr>
          <a:lstStyle/>
          <a:p>
            <a:r>
              <a:rPr lang="en-US" altLang="ko-KR" sz="7200" b="1" dirty="0"/>
              <a:t>While</a:t>
            </a:r>
            <a:endParaRPr lang="ko-KR" altLang="en-US" sz="72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B8933B5-E1CD-4802-9B07-55F26F093919}"/>
              </a:ext>
            </a:extLst>
          </p:cNvPr>
          <p:cNvSpPr txBox="1"/>
          <p:nvPr/>
        </p:nvSpPr>
        <p:spPr>
          <a:xfrm>
            <a:off x="4343952" y="3170195"/>
            <a:ext cx="572017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</a:pP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//24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 간격으로 정보 수집 후 출력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screen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 생성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하나의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screen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에서는 웹을 배포 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다른 하나의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screen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에서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while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문과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sleep(86400)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사용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24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시간마다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크롤링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spcBef>
                <a:spcPts val="1200"/>
              </a:spcBef>
            </a:pP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그 데이터를 다시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json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변환 후 웹에 출력</a:t>
            </a:r>
          </a:p>
        </p:txBody>
      </p:sp>
    </p:spTree>
    <p:extLst>
      <p:ext uri="{BB962C8B-B14F-4D97-AF65-F5344CB8AC3E}">
        <p14:creationId xmlns:p14="http://schemas.microsoft.com/office/powerpoint/2010/main" val="2211338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역할 분담</a:t>
            </a:r>
          </a:p>
        </p:txBody>
      </p:sp>
      <p:sp>
        <p:nvSpPr>
          <p:cNvPr id="7" name="모서리가 둥근 직사각형 12">
            <a:extLst>
              <a:ext uri="{FF2B5EF4-FFF2-40B4-BE49-F238E27FC236}">
                <a16:creationId xmlns:a16="http://schemas.microsoft.com/office/drawing/2014/main" id="{F5687532-1355-4C75-B1C6-57A785A78738}"/>
              </a:ext>
            </a:extLst>
          </p:cNvPr>
          <p:cNvSpPr/>
          <p:nvPr/>
        </p:nvSpPr>
        <p:spPr>
          <a:xfrm>
            <a:off x="1611672" y="1828800"/>
            <a:ext cx="2644186" cy="3892062"/>
          </a:xfrm>
          <a:prstGeom prst="roundRect">
            <a:avLst>
              <a:gd name="adj" fmla="val 16134"/>
            </a:avLst>
          </a:prstGeom>
          <a:solidFill>
            <a:srgbClr val="FBF9F7"/>
          </a:solidFill>
          <a:ln w="82550">
            <a:solidFill>
              <a:srgbClr val="ED6D6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모서리가 둥근 직사각형 12">
            <a:extLst>
              <a:ext uri="{FF2B5EF4-FFF2-40B4-BE49-F238E27FC236}">
                <a16:creationId xmlns:a16="http://schemas.microsoft.com/office/drawing/2014/main" id="{1F2E46AE-255B-440F-B259-70EE29863846}"/>
              </a:ext>
            </a:extLst>
          </p:cNvPr>
          <p:cNvSpPr/>
          <p:nvPr/>
        </p:nvSpPr>
        <p:spPr>
          <a:xfrm>
            <a:off x="4785629" y="1828800"/>
            <a:ext cx="2644186" cy="3892062"/>
          </a:xfrm>
          <a:prstGeom prst="roundRect">
            <a:avLst>
              <a:gd name="adj" fmla="val 16134"/>
            </a:avLst>
          </a:prstGeom>
          <a:solidFill>
            <a:srgbClr val="FBF9F7"/>
          </a:solidFill>
          <a:ln w="82550">
            <a:solidFill>
              <a:srgbClr val="ED6D6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모서리가 둥근 직사각형 12">
            <a:extLst>
              <a:ext uri="{FF2B5EF4-FFF2-40B4-BE49-F238E27FC236}">
                <a16:creationId xmlns:a16="http://schemas.microsoft.com/office/drawing/2014/main" id="{C24B79D8-3BDC-46AA-B9CD-AD47CCB3BFAD}"/>
              </a:ext>
            </a:extLst>
          </p:cNvPr>
          <p:cNvSpPr/>
          <p:nvPr/>
        </p:nvSpPr>
        <p:spPr>
          <a:xfrm>
            <a:off x="7959588" y="1828800"/>
            <a:ext cx="2644186" cy="3892062"/>
          </a:xfrm>
          <a:prstGeom prst="roundRect">
            <a:avLst>
              <a:gd name="adj" fmla="val 16134"/>
            </a:avLst>
          </a:prstGeom>
          <a:solidFill>
            <a:srgbClr val="FBF9F7"/>
          </a:solidFill>
          <a:ln w="82550">
            <a:solidFill>
              <a:srgbClr val="ED6D6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F2DBCBC-3ACA-4A9A-B1FB-8305025E539A}"/>
              </a:ext>
            </a:extLst>
          </p:cNvPr>
          <p:cNvSpPr txBox="1"/>
          <p:nvPr/>
        </p:nvSpPr>
        <p:spPr>
          <a:xfrm>
            <a:off x="2456257" y="4250132"/>
            <a:ext cx="9252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D6D6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홍주미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9317F4-BF06-491B-80D2-7D22569E2609}"/>
              </a:ext>
            </a:extLst>
          </p:cNvPr>
          <p:cNvSpPr txBox="1"/>
          <p:nvPr/>
        </p:nvSpPr>
        <p:spPr>
          <a:xfrm>
            <a:off x="2826520" y="4710185"/>
            <a:ext cx="184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AA5453-13B1-45B4-BFC7-102B5E7F455E}"/>
              </a:ext>
            </a:extLst>
          </p:cNvPr>
          <p:cNvSpPr txBox="1"/>
          <p:nvPr/>
        </p:nvSpPr>
        <p:spPr>
          <a:xfrm>
            <a:off x="5504741" y="4250132"/>
            <a:ext cx="1204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D6D6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김정운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32FA352-4C64-447B-84C0-92B738CF4A11}"/>
              </a:ext>
            </a:extLst>
          </p:cNvPr>
          <p:cNvSpPr txBox="1"/>
          <p:nvPr/>
        </p:nvSpPr>
        <p:spPr>
          <a:xfrm>
            <a:off x="5422273" y="4710185"/>
            <a:ext cx="136928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웹페이지 구현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Json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파일 변환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서버 배포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6AEF5D-C3DF-40AD-BD26-69B07D829CD3}"/>
              </a:ext>
            </a:extLst>
          </p:cNvPr>
          <p:cNvSpPr txBox="1"/>
          <p:nvPr/>
        </p:nvSpPr>
        <p:spPr>
          <a:xfrm>
            <a:off x="8889496" y="4250132"/>
            <a:ext cx="9252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ED6D6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전희지</a:t>
            </a:r>
            <a:endParaRPr lang="ko-KR" altLang="en-US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ED6D6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720ED9-8F83-4D6C-BD9F-3C0FD3316944}"/>
              </a:ext>
            </a:extLst>
          </p:cNvPr>
          <p:cNvSpPr txBox="1"/>
          <p:nvPr/>
        </p:nvSpPr>
        <p:spPr>
          <a:xfrm>
            <a:off x="8596147" y="4787129"/>
            <a:ext cx="15119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크롤링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구현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도서 데이터 정리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2B1BFE64-3850-4BF9-A590-2AA36C4C9AD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769" y="2220127"/>
            <a:ext cx="1757992" cy="1757992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0126DD61-BEBD-46B5-8E84-313BF87BE0B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920" y="2220127"/>
            <a:ext cx="1757992" cy="1757992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E57D9DC-6A06-4AB7-9363-7CA894E865E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2685" y="2220127"/>
            <a:ext cx="1757992" cy="175799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16DB5A3-F9A4-4B5F-986D-24B375D0B0F8}"/>
              </a:ext>
            </a:extLst>
          </p:cNvPr>
          <p:cNvSpPr txBox="1"/>
          <p:nvPr/>
        </p:nvSpPr>
        <p:spPr>
          <a:xfrm>
            <a:off x="2206643" y="4787129"/>
            <a:ext cx="14542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웹페이지 디자인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웹페이지 생성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768A7A-E64D-44C8-9E17-CF6E57C3AA9B}"/>
              </a:ext>
            </a:extLst>
          </p:cNvPr>
          <p:cNvSpPr txBox="1"/>
          <p:nvPr/>
        </p:nvSpPr>
        <p:spPr>
          <a:xfrm>
            <a:off x="3414839" y="3820051"/>
            <a:ext cx="7457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804B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30%</a:t>
            </a:r>
            <a:endParaRPr lang="ko-KR" altLang="en-US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D0804B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F2A82E-E3AC-4492-A3A3-E5011400DFA0}"/>
              </a:ext>
            </a:extLst>
          </p:cNvPr>
          <p:cNvSpPr txBox="1"/>
          <p:nvPr/>
        </p:nvSpPr>
        <p:spPr>
          <a:xfrm>
            <a:off x="6377737" y="3838007"/>
            <a:ext cx="1204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84AE7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40%</a:t>
            </a:r>
            <a:endParaRPr lang="ko-KR" altLang="en-US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84AE7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0BF5D4-4C77-4444-A0BC-345F79F6C6D9}"/>
              </a:ext>
            </a:extLst>
          </p:cNvPr>
          <p:cNvSpPr txBox="1"/>
          <p:nvPr/>
        </p:nvSpPr>
        <p:spPr>
          <a:xfrm>
            <a:off x="9558502" y="3820051"/>
            <a:ext cx="1204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BA93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30%</a:t>
            </a:r>
            <a:endParaRPr lang="ko-KR" altLang="en-US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DBA93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3790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중 어려웠던 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3E92BE-8DA1-44BF-999F-92EA121C3625}"/>
              </a:ext>
            </a:extLst>
          </p:cNvPr>
          <p:cNvSpPr txBox="1"/>
          <p:nvPr/>
        </p:nvSpPr>
        <p:spPr>
          <a:xfrm>
            <a:off x="4784026" y="2911002"/>
            <a:ext cx="60101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장고와 </a:t>
            </a:r>
            <a:r>
              <a:rPr lang="ko-KR" altLang="en-US" sz="28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파이썬을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처음 써서 어려웠고 특히 장고의 웹 생성 방식이 경로와</a:t>
            </a:r>
            <a:r>
              <a:rPr lang="en-US" altLang="ko-KR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views.py, urls.py, settings.py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등 많은 파일을 관리 </a:t>
            </a:r>
            <a:r>
              <a:rPr lang="ko-KR" altLang="en-US" sz="28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해야해서</a:t>
            </a:r>
            <a:r>
              <a:rPr lang="ko-KR" altLang="en-US" sz="28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어려웠다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8B4106A-412D-4BA6-A267-25336F288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584" y="1564354"/>
            <a:ext cx="3191963" cy="4739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298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8. GitHub &amp;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배포링크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464AA05-301E-497C-9B4D-FD5AB8F3FF6D}"/>
              </a:ext>
            </a:extLst>
          </p:cNvPr>
          <p:cNvSpPr txBox="1"/>
          <p:nvPr/>
        </p:nvSpPr>
        <p:spPr>
          <a:xfrm>
            <a:off x="1295538" y="5468072"/>
            <a:ext cx="96009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GitHub Team URL : </a:t>
            </a:r>
            <a:r>
              <a:rPr lang="en-US" altLang="ko-KR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2"/>
              </a:rPr>
              <a:t>https://github.com/vltm100/Booking.git</a:t>
            </a:r>
            <a:endParaRPr lang="en-US" altLang="ko-KR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endParaRPr lang="en-US" altLang="ko-KR" sz="1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배포 </a:t>
            </a:r>
            <a:r>
              <a:rPr lang="en-US" altLang="ko-KR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URL : 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  <a:hlinkClick r:id="rId3"/>
              </a:rPr>
              <a:t>http://54.173.3.47:8000/</a:t>
            </a:r>
            <a:endParaRPr lang="ko-KR" altLang="en-US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3" name="Picture 2" descr="github logo png에 대한 이미지 검색결과">
            <a:extLst>
              <a:ext uri="{FF2B5EF4-FFF2-40B4-BE49-F238E27FC236}">
                <a16:creationId xmlns:a16="http://schemas.microsoft.com/office/drawing/2014/main" id="{B7BF3E4E-741A-4BE5-99C2-5F52F8756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797" y="2418005"/>
            <a:ext cx="7010401" cy="2331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9A08917-AA89-4135-AD4F-A3C07F470A1C}"/>
              </a:ext>
            </a:extLst>
          </p:cNvPr>
          <p:cNvCxnSpPr>
            <a:cxnSpLocks/>
          </p:cNvCxnSpPr>
          <p:nvPr/>
        </p:nvCxnSpPr>
        <p:spPr>
          <a:xfrm>
            <a:off x="1388531" y="5285671"/>
            <a:ext cx="927085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4CAF02F-ED40-4731-B06A-4DBBFF91497A}"/>
              </a:ext>
            </a:extLst>
          </p:cNvPr>
          <p:cNvCxnSpPr>
            <a:cxnSpLocks/>
          </p:cNvCxnSpPr>
          <p:nvPr/>
        </p:nvCxnSpPr>
        <p:spPr>
          <a:xfrm>
            <a:off x="1388531" y="6444146"/>
            <a:ext cx="9270855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4878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1"/>
          <p:cNvSpPr txBox="1">
            <a:spLocks noChangeArrowheads="1"/>
          </p:cNvSpPr>
          <p:nvPr/>
        </p:nvSpPr>
        <p:spPr bwMode="auto">
          <a:xfrm>
            <a:off x="0" y="4919406"/>
            <a:ext cx="12192000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54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Thank</a:t>
            </a:r>
            <a:r>
              <a:rPr lang="ko-KR" altLang="en-US" sz="54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 </a:t>
            </a:r>
            <a:r>
              <a:rPr lang="en-US" altLang="ko-KR" sz="54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Arial" pitchFamily="34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5741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8741" y="339645"/>
            <a:ext cx="1942945" cy="1179288"/>
          </a:xfrm>
        </p:spPr>
        <p:txBody>
          <a:bodyPr/>
          <a:lstStyle/>
          <a:p>
            <a:pPr algn="ctr"/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목차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2C38334F-A83C-403A-8A86-47F71C1581FB}"/>
              </a:ext>
            </a:extLst>
          </p:cNvPr>
          <p:cNvSpPr txBox="1">
            <a:spLocks/>
          </p:cNvSpPr>
          <p:nvPr/>
        </p:nvSpPr>
        <p:spPr>
          <a:xfrm>
            <a:off x="1473478" y="1518933"/>
            <a:ext cx="3327862" cy="4996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소개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목적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유용성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환경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과정 및 결과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6. GITHUB &amp;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배포링크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7.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구현 중 어려웠던 점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8.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역할 분담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26" name="Picture 2" descr="book에 대한 이미지 검색결과">
            <a:extLst>
              <a:ext uri="{FF2B5EF4-FFF2-40B4-BE49-F238E27FC236}">
                <a16:creationId xmlns:a16="http://schemas.microsoft.com/office/drawing/2014/main" id="{7D2C3624-B69F-4FCD-B819-E9A1909AF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5895" y="0"/>
            <a:ext cx="630610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9753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소개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6A54DA9C-5FFA-4B48-9599-7A4422710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075" y="5970828"/>
            <a:ext cx="10699310" cy="614197"/>
          </a:xfrm>
        </p:spPr>
        <p:txBody>
          <a:bodyPr>
            <a:normAutofit fontScale="92500"/>
          </a:bodyPr>
          <a:lstStyle/>
          <a:p>
            <a:pPr lvl="0" algn="ctr"/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여러 사이트별 베스트셀러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TOP20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받아 여러 사이트의 새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중고 상품가격 비교</a:t>
            </a:r>
            <a:endParaRPr 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30" name="Picture 6" descr="관련 이미지">
            <a:extLst>
              <a:ext uri="{FF2B5EF4-FFF2-40B4-BE49-F238E27FC236}">
                <a16:creationId xmlns:a16="http://schemas.microsoft.com/office/drawing/2014/main" id="{8BEB5035-4BD3-47AB-BD4B-99766F287A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66" r="3300" b="7371"/>
          <a:stretch/>
        </p:blipFill>
        <p:spPr bwMode="auto">
          <a:xfrm>
            <a:off x="1973507" y="1941360"/>
            <a:ext cx="4122493" cy="3464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관련 이미지">
            <a:extLst>
              <a:ext uri="{FF2B5EF4-FFF2-40B4-BE49-F238E27FC236}">
                <a16:creationId xmlns:a16="http://schemas.microsoft.com/office/drawing/2014/main" id="{5023A700-EB0D-4802-A191-E883B5CECA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5" t="11366" b="7371"/>
          <a:stretch/>
        </p:blipFill>
        <p:spPr bwMode="auto">
          <a:xfrm>
            <a:off x="6096000" y="1979357"/>
            <a:ext cx="4032736" cy="346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622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목적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6A54DA9C-5FFA-4B48-9599-7A4422710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075" y="5481730"/>
            <a:ext cx="10699310" cy="1103295"/>
          </a:xfrm>
        </p:spPr>
        <p:txBody>
          <a:bodyPr>
            <a:normAutofit/>
          </a:bodyPr>
          <a:lstStyle/>
          <a:p>
            <a:pPr lvl="0" algn="ctr"/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여러 사이트에서 새제품과 중고제품의 최저가를 가져와 비교하여 제공하고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</a:p>
          <a:p>
            <a:pPr lvl="0" algn="ctr"/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소비자가 더 합리적인 가격으로 원하는 사이트에서 도서를 구매할 수 있게 한다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050" name="Picture 2" descr="compare pictogram png에 대한 이미지 검색결과">
            <a:extLst>
              <a:ext uri="{FF2B5EF4-FFF2-40B4-BE49-F238E27FC236}">
                <a16:creationId xmlns:a16="http://schemas.microsoft.com/office/drawing/2014/main" id="{F9ADCCD1-2219-4DF4-B960-46089AED7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3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337" y="1286607"/>
            <a:ext cx="4284785" cy="428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8716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유용성</a:t>
            </a: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6A54DA9C-5FFA-4B48-9599-7A4422710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345" y="5481730"/>
            <a:ext cx="10699310" cy="1141292"/>
          </a:xfrm>
        </p:spPr>
        <p:txBody>
          <a:bodyPr>
            <a:normAutofit/>
          </a:bodyPr>
          <a:lstStyle/>
          <a:p>
            <a:pPr lvl="0" algn="ctr"/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새제품끼리 혹은 중고상품끼리 </a:t>
            </a:r>
            <a:r>
              <a:rPr lang="ko-KR" altLang="en-US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비교뿐만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아니라 새제품과 중고상품의 가격도 비교하고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0" algn="ctr"/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여러 사이트별 가격을 비교할 수 있어서 한눈에 가격 정보를 얻을 수 있다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030" name="Picture 6" descr="관련 이미지">
            <a:extLst>
              <a:ext uri="{FF2B5EF4-FFF2-40B4-BE49-F238E27FC236}">
                <a16:creationId xmlns:a16="http://schemas.microsoft.com/office/drawing/2014/main" id="{8BEB5035-4BD3-47AB-BD4B-99766F287A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66" r="3300" b="7371"/>
          <a:stretch/>
        </p:blipFill>
        <p:spPr bwMode="auto">
          <a:xfrm>
            <a:off x="2131203" y="1979355"/>
            <a:ext cx="3880313" cy="3260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관련 이미지">
            <a:extLst>
              <a:ext uri="{FF2B5EF4-FFF2-40B4-BE49-F238E27FC236}">
                <a16:creationId xmlns:a16="http://schemas.microsoft.com/office/drawing/2014/main" id="{5023A700-EB0D-4802-A191-E883B5CECA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5" t="11366" b="7371"/>
          <a:stretch/>
        </p:blipFill>
        <p:spPr bwMode="auto">
          <a:xfrm>
            <a:off x="6011516" y="1979356"/>
            <a:ext cx="3795829" cy="3260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5049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환경</a:t>
            </a: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0E73EC32-682B-45F6-94A4-1D833122718C}"/>
              </a:ext>
            </a:extLst>
          </p:cNvPr>
          <p:cNvCxnSpPr>
            <a:cxnSpLocks/>
          </p:cNvCxnSpPr>
          <p:nvPr/>
        </p:nvCxnSpPr>
        <p:spPr>
          <a:xfrm>
            <a:off x="2158193" y="1870340"/>
            <a:ext cx="2447674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79E6464-1C53-467F-998C-D78F90072169}"/>
              </a:ext>
            </a:extLst>
          </p:cNvPr>
          <p:cNvCxnSpPr/>
          <p:nvPr/>
        </p:nvCxnSpPr>
        <p:spPr>
          <a:xfrm>
            <a:off x="635472" y="4276757"/>
            <a:ext cx="2693525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3A2925D4-F71E-456D-AFD5-D15479E3DEC0}"/>
              </a:ext>
            </a:extLst>
          </p:cNvPr>
          <p:cNvCxnSpPr>
            <a:cxnSpLocks/>
          </p:cNvCxnSpPr>
          <p:nvPr/>
        </p:nvCxnSpPr>
        <p:spPr>
          <a:xfrm>
            <a:off x="6444692" y="6041085"/>
            <a:ext cx="513196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6FFD3C7-9C8F-477F-8486-E99EAAF7DA46}"/>
              </a:ext>
            </a:extLst>
          </p:cNvPr>
          <p:cNvSpPr txBox="1"/>
          <p:nvPr/>
        </p:nvSpPr>
        <p:spPr>
          <a:xfrm>
            <a:off x="2158193" y="1949447"/>
            <a:ext cx="1441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B9FE8CC-560F-4962-BAD1-DC2E2442C6C3}"/>
              </a:ext>
            </a:extLst>
          </p:cNvPr>
          <p:cNvSpPr txBox="1"/>
          <p:nvPr/>
        </p:nvSpPr>
        <p:spPr>
          <a:xfrm>
            <a:off x="632056" y="4411760"/>
            <a:ext cx="142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환경</a:t>
            </a:r>
            <a:r>
              <a:rPr lang="en-US" altLang="ko-KR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리눅스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4AD879-920C-4B6F-9728-C42DDBCC5E80}"/>
              </a:ext>
            </a:extLst>
          </p:cNvPr>
          <p:cNvSpPr txBox="1"/>
          <p:nvPr/>
        </p:nvSpPr>
        <p:spPr>
          <a:xfrm>
            <a:off x="6549857" y="6123584"/>
            <a:ext cx="5028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웹페이지</a:t>
            </a:r>
            <a:r>
              <a:rPr lang="en-US" altLang="ko-KR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en-US" altLang="ko-KR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html,javascript,css,bootstrap</a:t>
            </a:r>
            <a:endParaRPr lang="ko-KR" altLang="en-US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8" name="Picture 2" descr="linux에 대한 이미지 검색결과">
            <a:extLst>
              <a:ext uri="{FF2B5EF4-FFF2-40B4-BE49-F238E27FC236}">
                <a16:creationId xmlns:a16="http://schemas.microsoft.com/office/drawing/2014/main" id="{74273523-1317-46D0-A3A6-C8FA8F6752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7560" y="4309149"/>
            <a:ext cx="2661879" cy="1467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F2BF7663-B82C-4C41-A613-DC6EFC5F17E6}"/>
              </a:ext>
            </a:extLst>
          </p:cNvPr>
          <p:cNvCxnSpPr>
            <a:cxnSpLocks/>
          </p:cNvCxnSpPr>
          <p:nvPr/>
        </p:nvCxnSpPr>
        <p:spPr>
          <a:xfrm>
            <a:off x="7483732" y="3853038"/>
            <a:ext cx="281296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31930A9-9F70-479A-93A0-35A446CB2CC2}"/>
              </a:ext>
            </a:extLst>
          </p:cNvPr>
          <p:cNvSpPr txBox="1"/>
          <p:nvPr/>
        </p:nvSpPr>
        <p:spPr>
          <a:xfrm>
            <a:off x="8540803" y="3853038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크롤링</a:t>
            </a:r>
            <a:r>
              <a:rPr lang="en-US" altLang="ko-KR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python</a:t>
            </a:r>
            <a:endParaRPr lang="ko-KR" altLang="en-US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1" name="Picture 12" descr="python logo에 대한 이미지 검색결과">
            <a:extLst>
              <a:ext uri="{FF2B5EF4-FFF2-40B4-BE49-F238E27FC236}">
                <a16:creationId xmlns:a16="http://schemas.microsoft.com/office/drawing/2014/main" id="{D3930740-6DFA-4419-B58E-E59998B21F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00" r="6989"/>
          <a:stretch/>
        </p:blipFill>
        <p:spPr bwMode="auto">
          <a:xfrm>
            <a:off x="5663670" y="2471960"/>
            <a:ext cx="3195702" cy="129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30429FA-73D6-4358-9071-B4B4F713B9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641" y="1902732"/>
            <a:ext cx="2447674" cy="130122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D935464-0E6E-462F-92C0-CB2BD3A0C5B0}"/>
              </a:ext>
            </a:extLst>
          </p:cNvPr>
          <p:cNvSpPr txBox="1"/>
          <p:nvPr/>
        </p:nvSpPr>
        <p:spPr>
          <a:xfrm>
            <a:off x="2830319" y="1469589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데이터 저장</a:t>
            </a:r>
            <a:r>
              <a:rPr lang="en-US" altLang="ko-KR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JSON</a:t>
            </a:r>
            <a:endParaRPr lang="ko-KR" altLang="en-US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8295962-BC85-47C6-B525-9B8C7E696E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3192" y="4479440"/>
            <a:ext cx="1184791" cy="142545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7F7997F-7AE9-468A-BD9B-635C3AF45B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6846" y="4784317"/>
            <a:ext cx="1102347" cy="110234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8E71C0A-AFBD-44CC-8DE7-C9374A75E7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925" y="4488265"/>
            <a:ext cx="1290485" cy="140780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F60ABF5-1C50-488C-8F73-83DAB871135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5143" y="4479440"/>
            <a:ext cx="1438352" cy="1425452"/>
          </a:xfrm>
          <a:prstGeom prst="rect">
            <a:avLst/>
          </a:prstGeom>
        </p:spPr>
      </p:pic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09ED01B9-2FB0-4124-BB12-348F3AE286D8}"/>
              </a:ext>
            </a:extLst>
          </p:cNvPr>
          <p:cNvCxnSpPr>
            <a:cxnSpLocks/>
          </p:cNvCxnSpPr>
          <p:nvPr/>
        </p:nvCxnSpPr>
        <p:spPr>
          <a:xfrm>
            <a:off x="7164402" y="932866"/>
            <a:ext cx="310390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6114491-E293-44E6-A2B1-898C9F456658}"/>
              </a:ext>
            </a:extLst>
          </p:cNvPr>
          <p:cNvSpPr txBox="1"/>
          <p:nvPr/>
        </p:nvSpPr>
        <p:spPr>
          <a:xfrm>
            <a:off x="9010674" y="575931"/>
            <a:ext cx="1304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배포</a:t>
            </a:r>
            <a:r>
              <a:rPr lang="en-US" altLang="ko-KR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AWS</a:t>
            </a:r>
            <a:endParaRPr lang="ko-KR" altLang="en-US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B43BF313-6EAD-4804-B8AD-79400F36460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014379"/>
            <a:ext cx="1738902" cy="125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594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과정 및 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6D521CB-BBD9-4326-8660-662BB9A3670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71" y="2406918"/>
            <a:ext cx="5099539" cy="3053813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01E4371C-24A0-4FDE-8C9A-5A66E74201DF}"/>
              </a:ext>
            </a:extLst>
          </p:cNvPr>
          <p:cNvSpPr/>
          <p:nvPr/>
        </p:nvSpPr>
        <p:spPr>
          <a:xfrm>
            <a:off x="6221916" y="3492477"/>
            <a:ext cx="1190103" cy="88269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69E85B-D460-48EA-B88B-4B7E1C827CA4}"/>
              </a:ext>
            </a:extLst>
          </p:cNvPr>
          <p:cNvSpPr txBox="1"/>
          <p:nvPr/>
        </p:nvSpPr>
        <p:spPr>
          <a:xfrm>
            <a:off x="6081138" y="4662686"/>
            <a:ext cx="1733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가상머신 생성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6F7E311-1780-4655-BE20-114A832F7B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125" y="2554553"/>
            <a:ext cx="3141670" cy="27585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299FC06-34C7-4E0E-AEBB-59F33C1FA280}"/>
              </a:ext>
            </a:extLst>
          </p:cNvPr>
          <p:cNvSpPr txBox="1"/>
          <p:nvPr/>
        </p:nvSpPr>
        <p:spPr>
          <a:xfrm>
            <a:off x="6116270" y="2702388"/>
            <a:ext cx="1733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Putty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접속</a:t>
            </a:r>
          </a:p>
        </p:txBody>
      </p:sp>
    </p:spTree>
    <p:extLst>
      <p:ext uri="{BB962C8B-B14F-4D97-AF65-F5344CB8AC3E}">
        <p14:creationId xmlns:p14="http://schemas.microsoft.com/office/powerpoint/2010/main" val="3878206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과정 및 결과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C6C9E87-07AD-4416-B239-CD2E96659E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21" y="1552064"/>
            <a:ext cx="3955920" cy="214270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9EF2503-5F7E-473C-BB91-D60A59B1BE9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781" y="2518916"/>
            <a:ext cx="3793994" cy="235170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B75CDBB-71DE-4595-B745-92AF2AAF2C6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22" y="4031171"/>
            <a:ext cx="4335754" cy="2332500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BF53AF94-8FAD-42B7-A86C-E6DDCFA609DA}"/>
              </a:ext>
            </a:extLst>
          </p:cNvPr>
          <p:cNvSpPr/>
          <p:nvPr/>
        </p:nvSpPr>
        <p:spPr>
          <a:xfrm>
            <a:off x="6392294" y="3076575"/>
            <a:ext cx="1190103" cy="88269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EAD42F-8718-46E6-93AD-80A718833A11}"/>
              </a:ext>
            </a:extLst>
          </p:cNvPr>
          <p:cNvSpPr txBox="1"/>
          <p:nvPr/>
        </p:nvSpPr>
        <p:spPr>
          <a:xfrm>
            <a:off x="6282495" y="2200275"/>
            <a:ext cx="140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파이썬으로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값을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크롤링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1" name="Picture 12" descr="python logo에 대한 이미지 검색결과">
            <a:extLst>
              <a:ext uri="{FF2B5EF4-FFF2-40B4-BE49-F238E27FC236}">
                <a16:creationId xmlns:a16="http://schemas.microsoft.com/office/drawing/2014/main" id="{4B12AB59-5C0D-4959-84CA-AFDE78089C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00" r="6989"/>
          <a:stretch/>
        </p:blipFill>
        <p:spPr bwMode="auto">
          <a:xfrm>
            <a:off x="6380654" y="4189237"/>
            <a:ext cx="1154640" cy="469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8CF6471D-A70D-4089-B872-6B5E0C656F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4915" y="2690629"/>
            <a:ext cx="2849503" cy="151484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A6F0D38-6649-4436-B908-72715D94EBFD}"/>
              </a:ext>
            </a:extLst>
          </p:cNvPr>
          <p:cNvSpPr txBox="1"/>
          <p:nvPr/>
        </p:nvSpPr>
        <p:spPr>
          <a:xfrm>
            <a:off x="8453698" y="4473825"/>
            <a:ext cx="2728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JSON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형식으로 저장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3829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D335319B-45EF-4400-943C-5738247D8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271" y="272975"/>
            <a:ext cx="10032437" cy="1179288"/>
          </a:xfrm>
        </p:spPr>
        <p:txBody>
          <a:bodyPr/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5.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과정 및 결과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A14BDED-F040-4900-BEF8-B85CE01C0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937" y="2881129"/>
            <a:ext cx="2849503" cy="1514841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CBC2F60F-961A-45E9-A4C7-DFC39CEC22D6}"/>
              </a:ext>
            </a:extLst>
          </p:cNvPr>
          <p:cNvSpPr/>
          <p:nvPr/>
        </p:nvSpPr>
        <p:spPr>
          <a:xfrm>
            <a:off x="4262386" y="3197200"/>
            <a:ext cx="1190103" cy="88269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EDB718-DFD4-41DF-BF8E-FE9682D87750}"/>
              </a:ext>
            </a:extLst>
          </p:cNvPr>
          <p:cNvSpPr txBox="1"/>
          <p:nvPr/>
        </p:nvSpPr>
        <p:spPr>
          <a:xfrm>
            <a:off x="3945742" y="4395970"/>
            <a:ext cx="1629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JSON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파일로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/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변환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A57E039-75DF-451A-8DAF-60849D1CBD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998"/>
          <a:stretch/>
        </p:blipFill>
        <p:spPr>
          <a:xfrm>
            <a:off x="6031435" y="2003639"/>
            <a:ext cx="5562600" cy="30577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248CE0-412E-4A88-9DBF-C1D2AA19038E}"/>
              </a:ext>
            </a:extLst>
          </p:cNvPr>
          <p:cNvSpPr txBox="1"/>
          <p:nvPr/>
        </p:nvSpPr>
        <p:spPr>
          <a:xfrm>
            <a:off x="7822416" y="5175257"/>
            <a:ext cx="21788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aladinTojason.json</a:t>
            </a:r>
            <a:endParaRPr lang="en-US" altLang="ko-KR" sz="16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6849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1531</TotalTime>
  <Words>381</Words>
  <Application>Microsoft Office PowerPoint</Application>
  <PresentationFormat>와이드스크린</PresentationFormat>
  <Paragraphs>87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Arial</vt:lpstr>
      <vt:lpstr>맑은 고딕</vt:lpstr>
      <vt:lpstr>배달의민족 도현</vt:lpstr>
      <vt:lpstr>나눔바른고딕</vt:lpstr>
      <vt:lpstr>Office 테마</vt:lpstr>
      <vt:lpstr>PowerPoint 프레젠테이션</vt:lpstr>
      <vt:lpstr>목차</vt:lpstr>
      <vt:lpstr>1. 프로젝트 소개</vt:lpstr>
      <vt:lpstr>2. 프로젝트 목적</vt:lpstr>
      <vt:lpstr>3. 프로젝트 유용성</vt:lpstr>
      <vt:lpstr>4. 개발 환경</vt:lpstr>
      <vt:lpstr>5. 개발 과정 및 결과</vt:lpstr>
      <vt:lpstr>5. 개발 과정 및 결과</vt:lpstr>
      <vt:lpstr>5. 개발 과정 및 결과</vt:lpstr>
      <vt:lpstr>5. 개발 과정 및 결과</vt:lpstr>
      <vt:lpstr>5. 개발 과정 및 결과</vt:lpstr>
      <vt:lpstr>5. 개발 과정 및 결과</vt:lpstr>
      <vt:lpstr>6. 역할 분담</vt:lpstr>
      <vt:lpstr>7. 구현 중 어려웠던 점</vt:lpstr>
      <vt:lpstr>8. GitHub &amp; 배포링크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YangJihoon</dc:creator>
  <cp:lastModifiedBy>홍주미</cp:lastModifiedBy>
  <cp:revision>65</cp:revision>
  <dcterms:created xsi:type="dcterms:W3CDTF">2017-12-03T13:15:15Z</dcterms:created>
  <dcterms:modified xsi:type="dcterms:W3CDTF">2019-12-10T03:41:16Z</dcterms:modified>
</cp:coreProperties>
</file>

<file path=docProps/thumbnail.jpeg>
</file>